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EC2-DB80-4FBC-83FD-D6CDFE4238A5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AE11-54E5-45A4-8055-A5ABD88C4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EC2-DB80-4FBC-83FD-D6CDFE4238A5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AE11-54E5-45A4-8055-A5ABD88C4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EC2-DB80-4FBC-83FD-D6CDFE4238A5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AE11-54E5-45A4-8055-A5ABD88C4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EC2-DB80-4FBC-83FD-D6CDFE4238A5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AE11-54E5-45A4-8055-A5ABD88C4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EC2-DB80-4FBC-83FD-D6CDFE4238A5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AE11-54E5-45A4-8055-A5ABD88C4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EC2-DB80-4FBC-83FD-D6CDFE4238A5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AE11-54E5-45A4-8055-A5ABD88C4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EC2-DB80-4FBC-83FD-D6CDFE4238A5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AE11-54E5-45A4-8055-A5ABD88C4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EC2-DB80-4FBC-83FD-D6CDFE4238A5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AE11-54E5-45A4-8055-A5ABD88C4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EC2-DB80-4FBC-83FD-D6CDFE4238A5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AE11-54E5-45A4-8055-A5ABD88C4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EC2-DB80-4FBC-83FD-D6CDFE4238A5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AE11-54E5-45A4-8055-A5ABD88C4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EC2-DB80-4FBC-83FD-D6CDFE4238A5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AE11-54E5-45A4-8055-A5ABD88C4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1EC2-DB80-4FBC-83FD-D6CDFE4238A5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6AE11-54E5-45A4-8055-A5ABD88C43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048000"/>
            <a:ext cx="14514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Actor &amp; green screen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3D virtual background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2133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Complete video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5334000"/>
            <a:ext cx="1905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position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flipH="1">
            <a:off x="5638800" y="5105400"/>
            <a:ext cx="24384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Must be very accurate</a:t>
            </a:r>
            <a:endParaRPr lang="en-US" dirty="0"/>
          </a:p>
        </p:txBody>
      </p:sp>
      <p:pic>
        <p:nvPicPr>
          <p:cNvPr id="1027" name="Picture 3" descr="C:\Users\isl2-aun\Desktop\it princess\aaa\bg.png"/>
          <p:cNvPicPr>
            <a:picLocks noChangeAspect="1" noChangeArrowheads="1"/>
          </p:cNvPicPr>
          <p:nvPr/>
        </p:nvPicPr>
        <p:blipFill>
          <a:blip r:embed="rId3" cstate="print"/>
          <a:srcRect t="13889" r="-741" b="15278"/>
          <a:stretch>
            <a:fillRect/>
          </a:stretch>
        </p:blipFill>
        <p:spPr bwMode="auto">
          <a:xfrm>
            <a:off x="228600" y="1752600"/>
            <a:ext cx="3048000" cy="1714500"/>
          </a:xfrm>
          <a:prstGeom prst="rect">
            <a:avLst/>
          </a:prstGeom>
          <a:noFill/>
        </p:spPr>
      </p:pic>
      <p:pic>
        <p:nvPicPr>
          <p:cNvPr id="1028" name="Picture 4" descr="C:\Users\isl2-aun\Desktop\it princess\aaa\fg.png"/>
          <p:cNvPicPr>
            <a:picLocks noChangeAspect="1" noChangeArrowheads="1"/>
          </p:cNvPicPr>
          <p:nvPr/>
        </p:nvPicPr>
        <p:blipFill>
          <a:blip r:embed="rId4" cstate="print"/>
          <a:srcRect t="11111" b="13889"/>
          <a:stretch>
            <a:fillRect/>
          </a:stretch>
        </p:blipFill>
        <p:spPr bwMode="auto">
          <a:xfrm>
            <a:off x="228600" y="3886200"/>
            <a:ext cx="2997200" cy="17983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810000" y="2362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ISLT Broadcaster</a:t>
            </a:r>
            <a:endParaRPr lang="en-US" dirty="0"/>
          </a:p>
        </p:txBody>
      </p:sp>
      <p:pic>
        <p:nvPicPr>
          <p:cNvPr id="1029" name="Picture 5" descr="C:\Users\isl2-aun\Desktop\it princess\aaa\compose.png"/>
          <p:cNvPicPr>
            <a:picLocks noChangeAspect="1" noChangeArrowheads="1"/>
          </p:cNvPicPr>
          <p:nvPr/>
        </p:nvPicPr>
        <p:blipFill>
          <a:blip r:embed="rId5" cstate="print"/>
          <a:srcRect t="13889" b="15278"/>
          <a:stretch>
            <a:fillRect/>
          </a:stretch>
        </p:blipFill>
        <p:spPr bwMode="auto">
          <a:xfrm>
            <a:off x="5867400" y="2959100"/>
            <a:ext cx="3034553" cy="1719580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>
          <a:xfrm rot="2775936">
            <a:off x="3300383" y="2845563"/>
            <a:ext cx="3810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8900000">
            <a:off x="3301626" y="4444626"/>
            <a:ext cx="3810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4419600" y="4876800"/>
            <a:ext cx="3810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410200" y="3733800"/>
            <a:ext cx="381000" cy="228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camera position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791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camera position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5791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camera position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ใส่ </a:t>
            </a:r>
            <a:r>
              <a:rPr lang="en-US" dirty="0" smtClean="0"/>
              <a:t>video </a:t>
            </a:r>
            <a:r>
              <a:rPr lang="th-TH" dirty="0" smtClean="0"/>
              <a:t>ชื่อ</a:t>
            </a:r>
            <a:r>
              <a:rPr lang="en-US" dirty="0" smtClean="0"/>
              <a:t> </a:t>
            </a:r>
            <a:r>
              <a:rPr lang="en-US" dirty="0" err="1" smtClean="0"/>
              <a:t>untrack</a:t>
            </a:r>
            <a:endParaRPr lang="th-TH" dirty="0" smtClean="0"/>
          </a:p>
          <a:p>
            <a:r>
              <a:rPr lang="th-TH" dirty="0" smtClean="0"/>
              <a:t>เริ่มเล่นเมื่อกด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2209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ใส่ </a:t>
            </a:r>
            <a:r>
              <a:rPr lang="en-US" dirty="0" smtClean="0"/>
              <a:t>video </a:t>
            </a:r>
            <a:r>
              <a:rPr lang="th-TH" dirty="0" smtClean="0"/>
              <a:t>ชื่อ</a:t>
            </a:r>
            <a:r>
              <a:rPr lang="en-US" dirty="0" smtClean="0"/>
              <a:t> track</a:t>
            </a:r>
            <a:endParaRPr lang="th-TH" dirty="0" smtClean="0"/>
          </a:p>
          <a:p>
            <a:r>
              <a:rPr lang="th-TH" dirty="0" smtClean="0"/>
              <a:t>เริ่มเล่นเมื่อกด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“Accurate” Camera Position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219200"/>
            <a:ext cx="4648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Traditionally, camera tracking by “expensive” hardware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Tracking device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6096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External sensor</a:t>
            </a:r>
            <a:endParaRPr lang="en-US" sz="3200" dirty="0"/>
          </a:p>
        </p:txBody>
      </p:sp>
      <p:pic>
        <p:nvPicPr>
          <p:cNvPr id="7170" name="Picture 2" descr="http://dtv.mcot.net/nhk/pic1235487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2743200" cy="3655315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056" y="2362200"/>
            <a:ext cx="311505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innovation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5334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proprietary pattern on the green screen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need of any external sensor </a:t>
            </a:r>
            <a:r>
              <a:rPr lang="en-US" sz="2400" dirty="0" smtClean="0">
                <a:sym typeface="Wingdings" pitchFamily="2" charset="2"/>
              </a:rPr>
              <a:t> TREMENDOUSLY reduce cost</a:t>
            </a:r>
            <a:endParaRPr lang="en-US" sz="24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1752600"/>
            <a:ext cx="3581400" cy="40386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Do we “human” need external sensor to determine where we are?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“Eyes”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“Brain” are enough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use Computer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Vision to determine camera position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5" name="Picture 1" descr="C:\Users\isl2-aun\Desktop\it princess\aaa\IMG_0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4704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486400" y="4191000"/>
            <a:ext cx="33528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sz="2400" dirty="0" smtClean="0"/>
              <a:t>Lower cost of multi-core CPU &amp; GPU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4191000"/>
            <a:ext cx="33528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sz="2000" dirty="0" smtClean="0"/>
              <a:t>Rise of consumer HD </a:t>
            </a:r>
            <a:r>
              <a:rPr lang="en-US" sz="2000" dirty="0" err="1" smtClean="0"/>
              <a:t>camcoder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2133600" y="1447800"/>
            <a:ext cx="33528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/>
              <a:t>Our extensive research in computer vision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Technology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733800"/>
            <a:ext cx="31242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High Definition Video Input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876800" y="3733800"/>
            <a:ext cx="31242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High Computing Power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5867400"/>
            <a:ext cx="6858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Innovative way of getting camera position</a:t>
            </a:r>
          </a:p>
          <a:p>
            <a:pPr algn="ctr"/>
            <a:r>
              <a:rPr lang="en-US" sz="2400" dirty="0" smtClean="0"/>
              <a:t>Low cost &amp; Accurate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2286000"/>
            <a:ext cx="31242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Tracking Algorithm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 rot="8439556">
            <a:off x="2520109" y="3394275"/>
            <a:ext cx="56443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313782">
            <a:off x="5722921" y="3393632"/>
            <a:ext cx="53541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114800" y="5486400"/>
            <a:ext cx="914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Innovation</a:t>
            </a:r>
            <a:endParaRPr lang="en-US" dirty="0"/>
          </a:p>
        </p:txBody>
      </p:sp>
      <p:pic>
        <p:nvPicPr>
          <p:cNvPr id="5121" name="Picture 1" descr="C:\Users\isl2-aun\Desktop\it princess\aaa\Untitled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883" y="1795462"/>
            <a:ext cx="4331917" cy="2559086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600200"/>
            <a:ext cx="38862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Formerly, there is no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“interaction” between “actor” and “background”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They</a:t>
            </a:r>
            <a:r>
              <a:rPr lang="en-US" sz="2400" dirty="0" smtClean="0"/>
              <a:t> are just simply “image composition”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we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don’t know “depth” of actor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C:\Users\isl2-aun\Desktop\it princess\aaa\t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883" y="3395662"/>
            <a:ext cx="3581400" cy="2014538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4800600" y="5867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Superimpose of image and rendered 3D scene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Reality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coming of Microsoft </a:t>
            </a:r>
            <a:r>
              <a:rPr lang="en-US" sz="2400" dirty="0" err="1" smtClean="0"/>
              <a:t>Kinect</a:t>
            </a:r>
            <a:endParaRPr lang="en-US" sz="2400" dirty="0" smtClean="0"/>
          </a:p>
          <a:p>
            <a:pPr algn="ctr"/>
            <a:r>
              <a:rPr lang="en-US" sz="2400" dirty="0" smtClean="0"/>
              <a:t>“low cost, accurate depth sensor”</a:t>
            </a:r>
          </a:p>
        </p:txBody>
      </p:sp>
      <p:pic>
        <p:nvPicPr>
          <p:cNvPr id="4098" name="Picture 2" descr="http://media.playpark.com/images/Playlive/News/kinect_xbox360.jpg"/>
          <p:cNvPicPr>
            <a:picLocks noChangeAspect="1" noChangeArrowheads="1"/>
          </p:cNvPicPr>
          <p:nvPr/>
        </p:nvPicPr>
        <p:blipFill>
          <a:blip r:embed="rId2" cstate="print"/>
          <a:srcRect t="44970"/>
          <a:stretch>
            <a:fillRect/>
          </a:stretch>
        </p:blipFill>
        <p:spPr bwMode="auto">
          <a:xfrm>
            <a:off x="685800" y="2895600"/>
            <a:ext cx="3048000" cy="11338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4343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NOW, the actor can interact with the virtual world 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4038600" y="2819400"/>
            <a:ext cx="6858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isl2-aun\Desktop\it princess\aaa\Untitled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4056046" cy="2396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Reality Demo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2743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ใส่ </a:t>
            </a:r>
            <a:r>
              <a:rPr lang="en-US" dirty="0" smtClean="0"/>
              <a:t>video </a:t>
            </a:r>
            <a:r>
              <a:rPr lang="th-TH" dirty="0" smtClean="0"/>
              <a:t>ชื่อ</a:t>
            </a:r>
            <a:r>
              <a:rPr lang="en-US" dirty="0" smtClean="0"/>
              <a:t> </a:t>
            </a:r>
            <a:r>
              <a:rPr lang="en-US" dirty="0" err="1" smtClean="0"/>
              <a:t>pakorn</a:t>
            </a:r>
            <a:r>
              <a:rPr lang="en-US" dirty="0" smtClean="0"/>
              <a:t> </a:t>
            </a:r>
            <a:r>
              <a:rPr lang="th-TH" dirty="0" smtClean="0"/>
              <a:t>เริ่มเล่นเมื่อกด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234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How it works?</vt:lpstr>
      <vt:lpstr>Why we need camera position</vt:lpstr>
      <vt:lpstr>Getting “Accurate” Camera Position</vt:lpstr>
      <vt:lpstr>Our innovation</vt:lpstr>
      <vt:lpstr>Key Technology</vt:lpstr>
      <vt:lpstr>More Innovation</vt:lpstr>
      <vt:lpstr>Augmented Reality</vt:lpstr>
      <vt:lpstr>Augmented Reality Demo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it works</dc:title>
  <dc:creator>isl2-aun</dc:creator>
  <cp:lastModifiedBy>isl2-aun</cp:lastModifiedBy>
  <cp:revision>16</cp:revision>
  <dcterms:created xsi:type="dcterms:W3CDTF">2011-01-28T13:58:37Z</dcterms:created>
  <dcterms:modified xsi:type="dcterms:W3CDTF">2011-01-28T16:30:38Z</dcterms:modified>
</cp:coreProperties>
</file>