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4" r:id="rId11"/>
    <p:sldId id="265" r:id="rId12"/>
    <p:sldId id="263" r:id="rId13"/>
    <p:sldId id="266" r:id="rId14"/>
    <p:sldId id="267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94" autoAdjust="0"/>
  </p:normalViewPr>
  <p:slideViewPr>
    <p:cSldViewPr>
      <p:cViewPr varScale="1">
        <p:scale>
          <a:sx n="96" d="100"/>
          <a:sy n="96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F44A2-1303-4215-A438-AAA25E921A74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5A9EA-AE26-40FE-977A-7E34399431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921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A9EA-AE26-40FE-977A-7E3439943196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542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C26-49DC-4492-AC96-A5A595EBD687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38D-B110-4DF0-8EAE-6717837EB7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856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C26-49DC-4492-AC96-A5A595EBD687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38D-B110-4DF0-8EAE-6717837EB7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03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C26-49DC-4492-AC96-A5A595EBD687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38D-B110-4DF0-8EAE-6717837EB7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723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C26-49DC-4492-AC96-A5A595EBD687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38D-B110-4DF0-8EAE-6717837EB7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904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C26-49DC-4492-AC96-A5A595EBD687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38D-B110-4DF0-8EAE-6717837EB7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691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C26-49DC-4492-AC96-A5A595EBD687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38D-B110-4DF0-8EAE-6717837EB7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347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C26-49DC-4492-AC96-A5A595EBD687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38D-B110-4DF0-8EAE-6717837EB7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03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C26-49DC-4492-AC96-A5A595EBD687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38D-B110-4DF0-8EAE-6717837EB7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51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C26-49DC-4492-AC96-A5A595EBD687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38D-B110-4DF0-8EAE-6717837EB7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61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C26-49DC-4492-AC96-A5A595EBD687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38D-B110-4DF0-8EAE-6717837EB7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64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C26-49DC-4492-AC96-A5A595EBD687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38D-B110-4DF0-8EAE-6717837EB7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934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BFC26-49DC-4492-AC96-A5A595EBD687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C138D-B110-4DF0-8EAE-6717837EB7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994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Arduino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 descr="http://upload.wikimedia.org/wikipedia/commons/3/38/Arduino_Uno_-_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554760" cy="3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Protoboard</a:t>
            </a:r>
            <a:endParaRPr lang="th-TH" dirty="0"/>
          </a:p>
        </p:txBody>
      </p:sp>
      <p:pic>
        <p:nvPicPr>
          <p:cNvPr id="10" name="Picture 4" descr="https://learn.adafruit.com/system/assets/assets/000/002/602/medium800/learn_arduino_breadboard_half.jpg?13967849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91" y="1600200"/>
            <a:ext cx="65832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6" descr="http://www.seeedstudio.com/wiki/images/thumb/4/4c/Arduino_Sidekick_Breadboard_Internal_Connections.jpg/300px-Arduino_Sidekick_Breadboard_Internal_Connectio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66" y="1849090"/>
            <a:ext cx="6497068" cy="402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ต่อกับ</a:t>
            </a:r>
            <a:r>
              <a:rPr lang="en-US" dirty="0" smtClean="0"/>
              <a:t> Arduino</a:t>
            </a:r>
            <a:endParaRPr lang="th-TH" dirty="0"/>
          </a:p>
        </p:txBody>
      </p:sp>
      <p:pic>
        <p:nvPicPr>
          <p:cNvPr id="5" name="Picture 4" descr="https://learn.adafruit.com/system/assets/assets/000/002/602/medium800/learn_arduino_breadboard_half.jpg?1396784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07929"/>
            <a:ext cx="3456384" cy="16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427984" y="2132856"/>
            <a:ext cx="32746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27984" y="2420888"/>
            <a:ext cx="3274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27984" y="2708920"/>
            <a:ext cx="32746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611433" y="1988840"/>
            <a:ext cx="864096" cy="8640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dirty="0" smtClean="0"/>
              <a:t>มอเตอร์ 1</a:t>
            </a:r>
            <a:endParaRPr lang="th-TH" sz="2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84168" y="2132856"/>
            <a:ext cx="32746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84168" y="2420888"/>
            <a:ext cx="3274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4168" y="2708920"/>
            <a:ext cx="32746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267617" y="1988840"/>
            <a:ext cx="864096" cy="8640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dirty="0" smtClean="0"/>
              <a:t>มอเตอร์ 2</a:t>
            </a:r>
            <a:endParaRPr lang="th-TH" sz="2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556903" y="2132856"/>
            <a:ext cx="32746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56903" y="2420888"/>
            <a:ext cx="3274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56903" y="2708920"/>
            <a:ext cx="32746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740352" y="1988840"/>
            <a:ext cx="864096" cy="8640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dirty="0" smtClean="0"/>
              <a:t>มอเตอร์ 3</a:t>
            </a:r>
            <a:endParaRPr lang="th-TH" sz="2000" dirty="0"/>
          </a:p>
        </p:txBody>
      </p:sp>
      <p:pic>
        <p:nvPicPr>
          <p:cNvPr id="7174" name="Picture 6" descr="Schematic Symbols - The Essential Symbols You Should Kn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1015" y="5217777"/>
            <a:ext cx="734543" cy="4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webconnexxion.com/image/cache/AAPAC5V-EU-5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607929"/>
            <a:ext cx="1924559" cy="192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mathias-wilhelm.de/arduino/assets/arduino-boar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82713"/>
            <a:ext cx="2775737" cy="19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www.webconnexxion.com/image/cache/AAPAC5V-EU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607929"/>
            <a:ext cx="1924559" cy="192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ต่อกับ</a:t>
            </a:r>
            <a:r>
              <a:rPr lang="en-US" dirty="0" smtClean="0"/>
              <a:t> Arduino</a:t>
            </a:r>
            <a:endParaRPr lang="th-TH" dirty="0"/>
          </a:p>
        </p:txBody>
      </p:sp>
      <p:pic>
        <p:nvPicPr>
          <p:cNvPr id="7170" name="Picture 2" descr="http://www.mathias-wilhelm.de/arduino/assets/arduino-bo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82713"/>
            <a:ext cx="2775737" cy="19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earn.adafruit.com/system/assets/assets/000/002/602/medium800/learn_arduino_breadboard_half.jpg?1396784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07929"/>
            <a:ext cx="3456384" cy="16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427984" y="2132856"/>
            <a:ext cx="32746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3968" y="2420888"/>
            <a:ext cx="4714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27984" y="2708920"/>
            <a:ext cx="32746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611433" y="1988840"/>
            <a:ext cx="864096" cy="8640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dirty="0" smtClean="0"/>
              <a:t>มอเตอร์ 1</a:t>
            </a:r>
            <a:endParaRPr lang="th-TH" sz="2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84168" y="2132856"/>
            <a:ext cx="32746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0154" y="2420885"/>
            <a:ext cx="471479" cy="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4168" y="2708920"/>
            <a:ext cx="32746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267617" y="1988840"/>
            <a:ext cx="864096" cy="8640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dirty="0" smtClean="0"/>
              <a:t>มอเตอร์ 2</a:t>
            </a:r>
            <a:endParaRPr lang="th-TH" sz="2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556903" y="2132856"/>
            <a:ext cx="32746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52320" y="2420888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56903" y="2708920"/>
            <a:ext cx="32746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740352" y="1988840"/>
            <a:ext cx="864096" cy="8640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dirty="0" smtClean="0"/>
              <a:t>มอเตอร์ 3</a:t>
            </a:r>
            <a:endParaRPr lang="th-TH" sz="2000" dirty="0"/>
          </a:p>
        </p:txBody>
      </p:sp>
      <p:pic>
        <p:nvPicPr>
          <p:cNvPr id="7174" name="Picture 6" descr="Schematic Symbols - The Essential Symbols You Should Kn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7266" y="5217777"/>
            <a:ext cx="734543" cy="4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7"/>
          <p:cNvCxnSpPr>
            <a:stCxn id="7174" idx="1"/>
          </p:cNvCxnSpPr>
          <p:nvPr/>
        </p:nvCxnSpPr>
        <p:spPr>
          <a:xfrm rot="5400000" flipH="1" flipV="1">
            <a:off x="3485887" y="3949372"/>
            <a:ext cx="304462" cy="1967162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7174" idx="3"/>
          </p:cNvCxnSpPr>
          <p:nvPr/>
        </p:nvCxnSpPr>
        <p:spPr>
          <a:xfrm rot="16200000" flipH="1">
            <a:off x="3496201" y="4978063"/>
            <a:ext cx="273569" cy="1956896"/>
          </a:xfrm>
          <a:prstGeom prst="bentConnector2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5" name="Elbow Connector 7184"/>
          <p:cNvCxnSpPr/>
          <p:nvPr/>
        </p:nvCxnSpPr>
        <p:spPr>
          <a:xfrm rot="16200000" flipH="1">
            <a:off x="3259568" y="3877335"/>
            <a:ext cx="3384376" cy="1047545"/>
          </a:xfrm>
          <a:prstGeom prst="bentConnector3">
            <a:avLst>
              <a:gd name="adj1" fmla="val 31205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16200000" flipH="1">
            <a:off x="3645631" y="3059224"/>
            <a:ext cx="2339959" cy="1063283"/>
          </a:xfrm>
          <a:prstGeom prst="bentConnector3">
            <a:avLst>
              <a:gd name="adj1" fmla="val 6359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rot="16200000" flipH="1">
            <a:off x="4680013" y="4113076"/>
            <a:ext cx="3384377" cy="576062"/>
          </a:xfrm>
          <a:prstGeom prst="bentConnector3">
            <a:avLst>
              <a:gd name="adj1" fmla="val 30617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5400000">
            <a:off x="5648055" y="4223592"/>
            <a:ext cx="3423524" cy="394180"/>
          </a:xfrm>
          <a:prstGeom prst="bentConnector3">
            <a:avLst>
              <a:gd name="adj1" fmla="val 4158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rot="16200000" flipH="1">
            <a:off x="5065104" y="3295939"/>
            <a:ext cx="2349895" cy="599795"/>
          </a:xfrm>
          <a:prstGeom prst="bentConnector3">
            <a:avLst>
              <a:gd name="adj1" fmla="val 64381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5400000">
            <a:off x="6089207" y="3407673"/>
            <a:ext cx="2349902" cy="376329"/>
          </a:xfrm>
          <a:prstGeom prst="bentConnector3">
            <a:avLst>
              <a:gd name="adj1" fmla="val 64381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/>
          <p:nvPr/>
        </p:nvCxnSpPr>
        <p:spPr>
          <a:xfrm rot="10800000">
            <a:off x="3707905" y="1628801"/>
            <a:ext cx="720081" cy="50405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 rot="10800000" flipV="1">
            <a:off x="2256183" y="1628800"/>
            <a:ext cx="1451724" cy="309330"/>
          </a:xfrm>
          <a:prstGeom prst="bentConnector3">
            <a:avLst>
              <a:gd name="adj1" fmla="val 99979"/>
            </a:avLst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10800000">
            <a:off x="5292080" y="1451114"/>
            <a:ext cx="792090" cy="68174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10800000">
            <a:off x="5940154" y="1340769"/>
            <a:ext cx="1616754" cy="792089"/>
          </a:xfrm>
          <a:prstGeom prst="bentConnector3">
            <a:avLst>
              <a:gd name="adj1" fmla="val 17418"/>
            </a:avLst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/>
          <p:nvPr/>
        </p:nvCxnSpPr>
        <p:spPr>
          <a:xfrm rot="10800000" flipV="1">
            <a:off x="2123728" y="1451112"/>
            <a:ext cx="3168352" cy="493275"/>
          </a:xfrm>
          <a:prstGeom prst="bentConnector3">
            <a:avLst>
              <a:gd name="adj1" fmla="val 99251"/>
            </a:avLst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rot="10800000" flipV="1">
            <a:off x="2067340" y="1340768"/>
            <a:ext cx="3872815" cy="607301"/>
          </a:xfrm>
          <a:prstGeom prst="bentConnector3">
            <a:avLst>
              <a:gd name="adj1" fmla="val 100558"/>
            </a:avLst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081046" y="1591930"/>
            <a:ext cx="90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Pin 8</a:t>
            </a:r>
            <a:endParaRPr lang="th-TH" sz="2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713074" y="1544278"/>
            <a:ext cx="90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Pin 9</a:t>
            </a:r>
            <a:endParaRPr lang="th-TH" sz="2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7288587" y="1451113"/>
            <a:ext cx="90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Pin 10</a:t>
            </a:r>
            <a:endParaRPr lang="th-TH" sz="2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067967" y="4885129"/>
            <a:ext cx="90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+5v</a:t>
            </a:r>
            <a:endParaRPr lang="th-TH" sz="2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067967" y="5607586"/>
            <a:ext cx="90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0v</a:t>
            </a:r>
            <a:endParaRPr lang="th-TH" sz="2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210379" y="3823159"/>
            <a:ext cx="1109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ground</a:t>
            </a:r>
            <a:endParaRPr lang="th-TH" sz="2000" dirty="0"/>
          </a:p>
        </p:txBody>
      </p:sp>
      <p:cxnSp>
        <p:nvCxnSpPr>
          <p:cNvPr id="140" name="Elbow Connector 139"/>
          <p:cNvCxnSpPr/>
          <p:nvPr/>
        </p:nvCxnSpPr>
        <p:spPr>
          <a:xfrm rot="10800000">
            <a:off x="210379" y="4223270"/>
            <a:ext cx="4729372" cy="1889297"/>
          </a:xfrm>
          <a:prstGeom prst="bentConnector3">
            <a:avLst>
              <a:gd name="adj1" fmla="val 403"/>
            </a:avLst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5400000">
            <a:off x="-186569" y="2345019"/>
            <a:ext cx="2275200" cy="1481303"/>
          </a:xfrm>
          <a:prstGeom prst="bentConnector3">
            <a:avLst>
              <a:gd name="adj1" fmla="val -10285"/>
            </a:avLst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2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Arduino Servo Control</a:t>
            </a:r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003523" cy="55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1772816"/>
            <a:ext cx="4572000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#include &lt;</a:t>
            </a:r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Servo.h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  <a:p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Servo servo0,servo1,servo2;</a:t>
            </a:r>
          </a:p>
          <a:p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void setup()</a:t>
            </a: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{</a:t>
            </a: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//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servo 0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คุม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หมายเลข 8</a:t>
            </a:r>
          </a:p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servo0.attach(8);</a:t>
            </a: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servo0.write(60); //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ตั้งค่าให้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servo 0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ชี้ไปที่มุม 60 องศา</a:t>
            </a:r>
          </a:p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//ให้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servo 1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คุม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หมายเลข 9</a:t>
            </a:r>
          </a:p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servo1.attach(9);</a:t>
            </a: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servo1.write(90); //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ตั้งค่าให้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servo 1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ชี้ไปที่มุม 60 องศา</a:t>
            </a:r>
          </a:p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//ให้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servo 2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คุม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หมายเลข 10</a:t>
            </a:r>
          </a:p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servo2.attach(10);</a:t>
            </a: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servo2.write(30); //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ตั้งค่าให้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servo 2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ชี้ไปที่มุม 60 องศา</a:t>
            </a:r>
          </a:p>
          <a:p>
            <a:endParaRPr lang="th-TH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</a:t>
            </a:r>
          </a:p>
          <a:p>
            <a:endParaRPr lang="th-TH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void loop()</a:t>
            </a: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{</a:t>
            </a: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</a:t>
            </a:r>
            <a:endParaRPr lang="th-TH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ติดตั้ง</a:t>
            </a:r>
            <a:r>
              <a:rPr lang="en-US" dirty="0" smtClean="0"/>
              <a:t> Arduino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Arduino Version 1.0.6</a:t>
            </a:r>
          </a:p>
          <a:p>
            <a:r>
              <a:rPr lang="en-US" dirty="0" smtClean="0"/>
              <a:t>www.nattee.net/rdc2015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05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การติดตั้ง</a:t>
            </a:r>
            <a:r>
              <a:rPr lang="en-US" dirty="0" smtClean="0"/>
              <a:t> Arduino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ติดตั้ง</a:t>
            </a:r>
            <a:r>
              <a:rPr lang="en-US" dirty="0" smtClean="0"/>
              <a:t> Driver</a:t>
            </a:r>
            <a:r>
              <a:rPr lang="th-TH" dirty="0"/>
              <a:t> </a:t>
            </a:r>
            <a:r>
              <a:rPr lang="th-TH" dirty="0" smtClean="0"/>
              <a:t>ด้วย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th-TH" dirty="0" smtClean="0"/>
          </a:p>
          <a:p>
            <a:r>
              <a:rPr lang="th-TH" dirty="0" smtClean="0"/>
              <a:t>อย่าเผลอ</a:t>
            </a:r>
            <a:r>
              <a:rPr lang="en-US" dirty="0" smtClean="0"/>
              <a:t> update</a:t>
            </a:r>
            <a:r>
              <a:rPr lang="th-TH" dirty="0" smtClean="0"/>
              <a:t> เป็น</a:t>
            </a:r>
            <a:r>
              <a:rPr lang="en-US" dirty="0" smtClean="0"/>
              <a:t> version </a:t>
            </a:r>
            <a:r>
              <a:rPr lang="th-TH" dirty="0" smtClean="0"/>
              <a:t>ใหม่</a:t>
            </a:r>
          </a:p>
          <a:p>
            <a:pPr lvl="1"/>
            <a:r>
              <a:rPr lang="th-TH" dirty="0" smtClean="0"/>
              <a:t>ให้ใช้</a:t>
            </a:r>
            <a:r>
              <a:rPr lang="en-US" dirty="0" smtClean="0"/>
              <a:t> 1.0.6</a:t>
            </a:r>
            <a:endParaRPr lang="th-TH" dirty="0" smtClean="0"/>
          </a:p>
          <a:p>
            <a:pPr lvl="1"/>
            <a:endParaRPr lang="th-TH" dirty="0"/>
          </a:p>
          <a:p>
            <a:pPr lvl="1"/>
            <a:endParaRPr lang="th-TH" dirty="0" smtClean="0"/>
          </a:p>
          <a:p>
            <a:pPr lvl="1"/>
            <a:endParaRPr lang="th-TH" dirty="0"/>
          </a:p>
          <a:p>
            <a:r>
              <a:rPr lang="th-TH" dirty="0" smtClean="0"/>
              <a:t>ติดตั้งแล้วให้ต่อ</a:t>
            </a:r>
            <a:r>
              <a:rPr lang="en-US" dirty="0" smtClean="0"/>
              <a:t> Board Arduino</a:t>
            </a:r>
            <a:r>
              <a:rPr lang="th-TH" dirty="0" smtClean="0"/>
              <a:t> เข้ากับ </a:t>
            </a:r>
            <a:r>
              <a:rPr lang="en-US" dirty="0" smtClean="0"/>
              <a:t>USB</a:t>
            </a:r>
            <a:endParaRPr lang="th-TH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960440" cy="19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3718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3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ตรวจสอบการติดตั้งและการเชื่อมต่อ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ต้องมี</a:t>
            </a:r>
            <a:r>
              <a:rPr lang="en-US" dirty="0" smtClean="0"/>
              <a:t> Port</a:t>
            </a:r>
            <a:r>
              <a:rPr lang="th-TH" dirty="0" smtClean="0"/>
              <a:t> ชื่อ </a:t>
            </a:r>
            <a:r>
              <a:rPr lang="en-US" dirty="0" smtClean="0"/>
              <a:t>Arduino Uno</a:t>
            </a:r>
            <a:r>
              <a:rPr lang="th-TH" dirty="0" smtClean="0"/>
              <a:t> ใน</a:t>
            </a:r>
            <a:r>
              <a:rPr lang="en-US" dirty="0" smtClean="0"/>
              <a:t> Device Manager</a:t>
            </a:r>
          </a:p>
          <a:p>
            <a:pPr lvl="1"/>
            <a:r>
              <a:rPr lang="en-US" dirty="0" smtClean="0"/>
              <a:t>(click</a:t>
            </a:r>
            <a:r>
              <a:rPr lang="th-TH" dirty="0" smtClean="0"/>
              <a:t> ขวาที่</a:t>
            </a:r>
            <a:r>
              <a:rPr lang="en-US" dirty="0" smtClean="0"/>
              <a:t> my computer / Properties / Device manager)</a:t>
            </a:r>
            <a:r>
              <a:rPr lang="th-TH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9" r="30927" b="17954"/>
          <a:stretch/>
        </p:blipFill>
        <p:spPr bwMode="auto">
          <a:xfrm>
            <a:off x="2123728" y="3573016"/>
            <a:ext cx="6841557" cy="28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เปิดโปรแกรม</a:t>
            </a:r>
            <a:r>
              <a:rPr lang="en-US" dirty="0" smtClean="0"/>
              <a:t> </a:t>
            </a:r>
            <a:r>
              <a:rPr lang="en-US" dirty="0" err="1" smtClean="0"/>
              <a:t>Ardunio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ภายใต้</a:t>
            </a:r>
            <a:r>
              <a:rPr lang="en-US" dirty="0" smtClean="0"/>
              <a:t> menu tools / </a:t>
            </a:r>
            <a:br>
              <a:rPr lang="en-US" dirty="0" smtClean="0"/>
            </a:br>
            <a:r>
              <a:rPr lang="en-US" dirty="0" smtClean="0"/>
              <a:t>serial ports</a:t>
            </a:r>
            <a:r>
              <a:rPr lang="th-TH" dirty="0" smtClean="0"/>
              <a:t> ต้องมี</a:t>
            </a:r>
          </a:p>
          <a:p>
            <a:pPr marL="457200" lvl="1" indent="0">
              <a:buNone/>
            </a:pPr>
            <a:r>
              <a:rPr lang="en-US" dirty="0" smtClean="0"/>
              <a:t>Com 3</a:t>
            </a:r>
            <a:r>
              <a:rPr lang="th-TH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9" t="20614" r="28316" b="52195"/>
          <a:stretch/>
        </p:blipFill>
        <p:spPr bwMode="auto">
          <a:xfrm>
            <a:off x="3995936" y="1412776"/>
            <a:ext cx="4841372" cy="27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ทดลองโปรแกรมแรก</a:t>
            </a:r>
            <a:r>
              <a:rPr lang="en-US" dirty="0" smtClean="0"/>
              <a:t> Blink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/ Example / 01. Basics / Blink</a:t>
            </a:r>
          </a:p>
          <a:p>
            <a:r>
              <a:rPr lang="th-TH" dirty="0" smtClean="0"/>
              <a:t>กด</a:t>
            </a:r>
            <a:r>
              <a:rPr lang="en-US" dirty="0" smtClean="0"/>
              <a:t> Upload</a:t>
            </a:r>
            <a:endParaRPr lang="th-T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3" t="19764" r="23922" b="40488"/>
          <a:stretch/>
        </p:blipFill>
        <p:spPr bwMode="auto">
          <a:xfrm>
            <a:off x="323528" y="2852936"/>
            <a:ext cx="4777570" cy="341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11303"/>
            <a:ext cx="3442353" cy="413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16200000">
            <a:off x="5200316" y="2656668"/>
            <a:ext cx="25553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65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Motor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มอเตอร์ที่สามารถควบคุมตำแหน่งของ “แกน”</a:t>
            </a:r>
          </a:p>
        </p:txBody>
      </p:sp>
      <p:pic>
        <p:nvPicPr>
          <p:cNvPr id="4100" name="Picture 4" descr="http://cdn.instructables.com/F2G/XMED/FHOI1YIU/F2GXMEDFHOI1YIU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7417"/>
            <a:ext cx="3056856" cy="22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lizarum.com/assignments/physical_computing/images/basics/components/servo/ser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13585"/>
            <a:ext cx="3296183" cy="31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S5115M Standard 15kg.cm Metal Gears Analog Ser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381250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การควบคุม</a:t>
            </a:r>
            <a:r>
              <a:rPr lang="en-US" dirty="0" smtClean="0"/>
              <a:t> Servo Motor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ใช้หลักการ</a:t>
            </a:r>
            <a:r>
              <a:rPr lang="en-US" dirty="0" smtClean="0"/>
              <a:t> PWM</a:t>
            </a:r>
          </a:p>
          <a:p>
            <a:r>
              <a:rPr lang="th-TH" dirty="0" smtClean="0"/>
              <a:t>ไม่ต้องทำเอง</a:t>
            </a:r>
            <a:r>
              <a:rPr lang="en-US" dirty="0" smtClean="0"/>
              <a:t> Arduino</a:t>
            </a:r>
            <a:r>
              <a:rPr lang="th-TH" dirty="0" smtClean="0"/>
              <a:t> จัดการให้แล้ว</a:t>
            </a:r>
            <a:endParaRPr lang="th-TH" dirty="0"/>
          </a:p>
        </p:txBody>
      </p:sp>
      <p:pic>
        <p:nvPicPr>
          <p:cNvPr id="5122" name="Picture 2" descr="http://www.electroons.com/electroons/images/pw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068960"/>
            <a:ext cx="51339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การเชื่อมต่อ</a:t>
            </a:r>
            <a:endParaRPr lang="th-TH" dirty="0"/>
          </a:p>
        </p:txBody>
      </p:sp>
      <p:pic>
        <p:nvPicPr>
          <p:cNvPr id="6" name="Picture 4" descr="https://itp.nyu.edu/archive/physcomp-spring2014/uploads/servo_short_head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5603" y="1302749"/>
            <a:ext cx="300976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2 4"/>
          <p:cNvSpPr/>
          <p:nvPr/>
        </p:nvSpPr>
        <p:spPr>
          <a:xfrm>
            <a:off x="6372200" y="1412776"/>
            <a:ext cx="1368152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2478"/>
              <a:gd name="adj6" fmla="val -13892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ysClr val="windowText" lastClr="000000"/>
                </a:solidFill>
              </a:rPr>
              <a:t>สัญญาณ</a:t>
            </a:r>
            <a:endParaRPr lang="th-TH" dirty="0">
              <a:solidFill>
                <a:sysClr val="windowText" lastClr="000000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6660232" y="5517232"/>
            <a:ext cx="1368152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8421"/>
              <a:gd name="adj6" fmla="val -173798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Ground</a:t>
            </a:r>
          </a:p>
          <a:p>
            <a:pPr algn="ctr"/>
            <a:r>
              <a:rPr lang="en-US" dirty="0" smtClean="0"/>
              <a:t>0v</a:t>
            </a:r>
            <a:endParaRPr lang="th-TH" dirty="0"/>
          </a:p>
        </p:txBody>
      </p:sp>
      <p:sp>
        <p:nvSpPr>
          <p:cNvPr id="9" name="Line Callout 2 8"/>
          <p:cNvSpPr/>
          <p:nvPr/>
        </p:nvSpPr>
        <p:spPr>
          <a:xfrm>
            <a:off x="7236093" y="3717032"/>
            <a:ext cx="1368152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77"/>
              <a:gd name="adj6" fmla="val -2079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ไฟเลี้ยง</a:t>
            </a:r>
            <a:r>
              <a:rPr lang="en-US" dirty="0" smtClean="0"/>
              <a:t> +5V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55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250</Words>
  <Application>Microsoft Office PowerPoint</Application>
  <PresentationFormat>On-screen Show (4:3)</PresentationFormat>
  <Paragraphs>75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Arduino</vt:lpstr>
      <vt:lpstr>ติดตั้ง Arduino</vt:lpstr>
      <vt:lpstr>การติดตั้ง Arduino</vt:lpstr>
      <vt:lpstr>ตรวจสอบการติดตั้งและการเชื่อมต่อ</vt:lpstr>
      <vt:lpstr>เปิดโปรแกรม Ardunio</vt:lpstr>
      <vt:lpstr>ทดลองโปรแกรมแรก Blink</vt:lpstr>
      <vt:lpstr>Servo Motor</vt:lpstr>
      <vt:lpstr>การควบคุม Servo Motor</vt:lpstr>
      <vt:lpstr>การเชื่อมต่อ</vt:lpstr>
      <vt:lpstr>Protoboard</vt:lpstr>
      <vt:lpstr>PowerPoint Presentation</vt:lpstr>
      <vt:lpstr>ต่อกับ Arduino</vt:lpstr>
      <vt:lpstr>ต่อกับ Arduino</vt:lpstr>
      <vt:lpstr>Arduino Servo Control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dae</dc:creator>
  <cp:lastModifiedBy>dae</cp:lastModifiedBy>
  <cp:revision>11</cp:revision>
  <dcterms:created xsi:type="dcterms:W3CDTF">2015-06-05T22:54:34Z</dcterms:created>
  <dcterms:modified xsi:type="dcterms:W3CDTF">2015-06-06T02:19:07Z</dcterms:modified>
</cp:coreProperties>
</file>