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6000D"/>
    <a:srgbClr val="003300"/>
    <a:srgbClr val="1B1B1B"/>
    <a:srgbClr val="111111"/>
    <a:srgbClr val="800000"/>
    <a:srgbClr val="3E1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732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07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014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767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147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710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047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595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427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149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447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B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29C07-9504-4100-BC64-9D187C018710}" type="datetimeFigureOut">
              <a:rPr lang="th-TH" smtClean="0"/>
              <a:t>08/08/58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D3B6-0374-4D94-A4C0-81913F957A9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7666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Grad Student Seminar</a:t>
            </a:r>
            <a:endParaRPr lang="th-TH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Nattee</a:t>
            </a:r>
            <a:r>
              <a:rPr lang="en-US" dirty="0" smtClean="0"/>
              <a:t> </a:t>
            </a:r>
            <a:r>
              <a:rPr lang="en-US" dirty="0" err="1" smtClean="0"/>
              <a:t>Niparnan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603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Easier than the Proposal (Usually)</a:t>
            </a:r>
            <a:endParaRPr lang="th-TH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Because </a:t>
            </a:r>
            <a:r>
              <a:rPr lang="en-US" dirty="0" smtClean="0">
                <a:solidFill>
                  <a:srgbClr val="00B0F0"/>
                </a:solidFill>
              </a:rPr>
              <a:t>you know more than the committee</a:t>
            </a:r>
          </a:p>
          <a:p>
            <a:pPr lvl="1"/>
            <a:r>
              <a:rPr lang="en-US" dirty="0" smtClean="0"/>
              <a:t>Unless you did not do any work…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It’s happy time</a:t>
            </a:r>
          </a:p>
          <a:p>
            <a:pPr lvl="1"/>
            <a:r>
              <a:rPr lang="en-US" dirty="0" smtClean="0"/>
              <a:t>A time to celebrate a new master or </a:t>
            </a:r>
            <a:r>
              <a:rPr lang="en-US" dirty="0" err="1" smtClean="0"/>
              <a:t>phd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Stat show that much less students fail the defense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21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Goal</a:t>
            </a:r>
            <a:endParaRPr lang="th-TH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</a:t>
            </a:r>
            <a:r>
              <a:rPr lang="en-US" dirty="0" smtClean="0">
                <a:solidFill>
                  <a:srgbClr val="00B0F0"/>
                </a:solidFill>
              </a:rPr>
              <a:t>what you have done </a:t>
            </a:r>
            <a:r>
              <a:rPr lang="en-US" dirty="0" smtClean="0"/>
              <a:t>(which should be according to the contract, or better)</a:t>
            </a:r>
          </a:p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00B0F0"/>
                </a:solidFill>
              </a:rPr>
              <a:t>analyze</a:t>
            </a:r>
            <a:r>
              <a:rPr lang="en-US" dirty="0" smtClean="0"/>
              <a:t> the result</a:t>
            </a:r>
          </a:p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00B0F0"/>
                </a:solidFill>
              </a:rPr>
              <a:t>discuss the insight </a:t>
            </a:r>
            <a:r>
              <a:rPr lang="en-US" dirty="0" smtClean="0"/>
              <a:t>of the problem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82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Good defense</a:t>
            </a:r>
            <a:endParaRPr lang="th-TH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claim</a:t>
            </a:r>
          </a:p>
          <a:p>
            <a:pPr lvl="1"/>
            <a:r>
              <a:rPr lang="en-US" dirty="0" smtClean="0"/>
              <a:t>“I can solve the problem” , “I discovered a  new method”, etc.</a:t>
            </a:r>
          </a:p>
          <a:p>
            <a:r>
              <a:rPr lang="en-US" dirty="0" smtClean="0"/>
              <a:t>Defense it</a:t>
            </a:r>
          </a:p>
          <a:p>
            <a:pPr lvl="1"/>
            <a:r>
              <a:rPr lang="en-US" dirty="0" smtClean="0"/>
              <a:t>Proof, experimental result, numerical result, quantitative result, etc.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24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Q&amp;A Session in Thesis Defense</a:t>
            </a:r>
            <a:endParaRPr lang="th-TH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stage is yours, show us </a:t>
            </a:r>
            <a:r>
              <a:rPr lang="en-US" dirty="0" smtClean="0">
                <a:solidFill>
                  <a:srgbClr val="00B0F0"/>
                </a:solidFill>
              </a:rPr>
              <a:t>what you have learned</a:t>
            </a:r>
          </a:p>
          <a:p>
            <a:r>
              <a:rPr lang="en-US" dirty="0" smtClean="0"/>
              <a:t>We want to </a:t>
            </a:r>
            <a:r>
              <a:rPr lang="en-US" dirty="0" smtClean="0">
                <a:solidFill>
                  <a:srgbClr val="00B0F0"/>
                </a:solidFill>
              </a:rPr>
              <a:t>here the wisdom, the insight, the fun, the essence </a:t>
            </a:r>
            <a:r>
              <a:rPr lang="en-US" dirty="0" smtClean="0"/>
              <a:t>of your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Possible Questions</a:t>
            </a:r>
            <a:endParaRPr lang="th-TH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 in the literature AFTER you pass the proposal exam? Anything new?</a:t>
            </a:r>
          </a:p>
          <a:p>
            <a:r>
              <a:rPr lang="en-US" dirty="0" smtClean="0"/>
              <a:t>Can your result be extended to cover other problem? How can we apply it? </a:t>
            </a:r>
          </a:p>
          <a:p>
            <a:r>
              <a:rPr lang="en-US" dirty="0" smtClean="0"/>
              <a:t>What is the limitation of your result?</a:t>
            </a:r>
          </a:p>
          <a:p>
            <a:r>
              <a:rPr lang="en-US" dirty="0" smtClean="0"/>
              <a:t>Are there any unexpected problem in the work? How you solve it?</a:t>
            </a:r>
          </a:p>
          <a:p>
            <a:r>
              <a:rPr lang="en-US" dirty="0" smtClean="0"/>
              <a:t>What is the future work?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72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DEMO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Thesis Defen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623"/>
            <a:ext cx="5881861" cy="420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7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Download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</a:t>
            </a:r>
            <a:r>
              <a:rPr lang="en-US" dirty="0" smtClean="0">
                <a:solidFill>
                  <a:srgbClr val="00B0F0"/>
                </a:solidFill>
              </a:rPr>
              <a:t>http://www.nattee.net/grad_seminar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/>
              <a:t>Other resource for thesis exam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http://isl2.cp.eng.chula.ac.th/?q=members</a:t>
            </a:r>
            <a:endParaRPr lang="th-TH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proposal exam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633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Why?</a:t>
            </a:r>
            <a:endParaRPr lang="th-TH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smtClean="0">
                <a:solidFill>
                  <a:srgbClr val="00B0F0"/>
                </a:solidFill>
              </a:rPr>
              <a:t>7% </a:t>
            </a:r>
            <a:r>
              <a:rPr lang="en-US" dirty="0"/>
              <a:t>of CP grad student </a:t>
            </a:r>
            <a:r>
              <a:rPr lang="en-US" dirty="0" smtClean="0">
                <a:solidFill>
                  <a:srgbClr val="FF0000"/>
                </a:solidFill>
              </a:rPr>
              <a:t>fail</a:t>
            </a:r>
            <a:r>
              <a:rPr lang="en-US" dirty="0" smtClean="0"/>
              <a:t> thesis proposal exam</a:t>
            </a:r>
          </a:p>
          <a:p>
            <a:r>
              <a:rPr lang="en-US" dirty="0" smtClean="0"/>
              <a:t>Additionally, </a:t>
            </a:r>
            <a:r>
              <a:rPr lang="en-US" dirty="0" smtClean="0">
                <a:solidFill>
                  <a:srgbClr val="00B0F0"/>
                </a:solidFill>
              </a:rPr>
              <a:t>4% </a:t>
            </a:r>
            <a:r>
              <a:rPr lang="en-US" dirty="0"/>
              <a:t>of CP grad student </a:t>
            </a:r>
            <a:r>
              <a:rPr lang="en-US" dirty="0" smtClean="0">
                <a:solidFill>
                  <a:srgbClr val="FF0000"/>
                </a:solidFill>
              </a:rPr>
              <a:t>do not take </a:t>
            </a:r>
            <a:r>
              <a:rPr lang="en-US" dirty="0" smtClean="0"/>
              <a:t>thesis </a:t>
            </a:r>
            <a:r>
              <a:rPr lang="en-US" dirty="0"/>
              <a:t>proposal </a:t>
            </a:r>
            <a:r>
              <a:rPr lang="en-US" dirty="0" smtClean="0"/>
              <a:t>exam </a:t>
            </a:r>
            <a:r>
              <a:rPr lang="en-US" dirty="0" smtClean="0">
                <a:solidFill>
                  <a:srgbClr val="FF0000"/>
                </a:solidFill>
              </a:rPr>
              <a:t>before the deadline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Goal of Proposal Exam?</a:t>
            </a:r>
            <a:endParaRPr lang="th-TH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explain the </a:t>
            </a:r>
            <a:r>
              <a:rPr lang="en-US" dirty="0" smtClean="0">
                <a:solidFill>
                  <a:srgbClr val="00B0F0"/>
                </a:solidFill>
              </a:rPr>
              <a:t>research problem</a:t>
            </a:r>
          </a:p>
          <a:p>
            <a:r>
              <a:rPr lang="en-US" dirty="0" smtClean="0"/>
              <a:t>To show that </a:t>
            </a:r>
            <a:r>
              <a:rPr lang="en-US" dirty="0" smtClean="0">
                <a:solidFill>
                  <a:srgbClr val="00B0F0"/>
                </a:solidFill>
              </a:rPr>
              <a:t>YOU</a:t>
            </a:r>
            <a:r>
              <a:rPr lang="en-US" dirty="0" smtClean="0"/>
              <a:t> can finish the research</a:t>
            </a:r>
          </a:p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00B0F0"/>
                </a:solidFill>
              </a:rPr>
              <a:t>established a research contract </a:t>
            </a:r>
            <a:r>
              <a:rPr lang="en-US" dirty="0" smtClean="0"/>
              <a:t>between the student and the committee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67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Good Proposal</a:t>
            </a:r>
            <a:endParaRPr lang="th-TH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importance of the problem</a:t>
            </a:r>
            <a:r>
              <a:rPr lang="en-US" dirty="0" smtClean="0"/>
              <a:t> is well described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goal</a:t>
            </a:r>
            <a:r>
              <a:rPr lang="en-US" dirty="0" smtClean="0"/>
              <a:t> of the research is clear</a:t>
            </a:r>
          </a:p>
          <a:p>
            <a:r>
              <a:rPr lang="en-US" dirty="0" smtClean="0"/>
              <a:t>Sufficient </a:t>
            </a:r>
            <a:r>
              <a:rPr lang="en-US" dirty="0" smtClean="0">
                <a:solidFill>
                  <a:schemeClr val="accent1"/>
                </a:solidFill>
              </a:rPr>
              <a:t>review</a:t>
            </a:r>
          </a:p>
          <a:p>
            <a:r>
              <a:rPr lang="en-US" dirty="0" smtClean="0"/>
              <a:t>Good </a:t>
            </a:r>
            <a:r>
              <a:rPr lang="en-US" dirty="0" smtClean="0">
                <a:solidFill>
                  <a:schemeClr val="accent1"/>
                </a:solidFill>
              </a:rPr>
              <a:t>plan</a:t>
            </a:r>
          </a:p>
          <a:p>
            <a:r>
              <a:rPr lang="en-US" dirty="0" smtClean="0"/>
              <a:t>Measurable </a:t>
            </a:r>
            <a:r>
              <a:rPr lang="en-US" dirty="0" smtClean="0">
                <a:solidFill>
                  <a:schemeClr val="accent1"/>
                </a:solidFill>
              </a:rPr>
              <a:t>success criteria</a:t>
            </a:r>
          </a:p>
          <a:p>
            <a:r>
              <a:rPr lang="en-US" dirty="0" smtClean="0"/>
              <a:t>Well engaged in </a:t>
            </a:r>
            <a:r>
              <a:rPr lang="en-US" dirty="0" smtClean="0">
                <a:solidFill>
                  <a:schemeClr val="accent1"/>
                </a:solidFill>
              </a:rPr>
              <a:t>Q&amp;A</a:t>
            </a:r>
            <a:endParaRPr lang="th-TH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Q&amp;A Session in Proposal Exam</a:t>
            </a:r>
            <a:endParaRPr lang="th-TH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Q&amp;A is a show down. It is your chance to show that you are well prepared.</a:t>
            </a:r>
          </a:p>
          <a:p>
            <a:r>
              <a:rPr lang="en-US" dirty="0" smtClean="0"/>
              <a:t>Should try to answer the question as best as you can</a:t>
            </a:r>
          </a:p>
          <a:p>
            <a:pPr lvl="1"/>
            <a:r>
              <a:rPr lang="en-US" dirty="0" smtClean="0"/>
              <a:t>It is OK to NOT know the answer</a:t>
            </a:r>
          </a:p>
          <a:p>
            <a:pPr lvl="1"/>
            <a:r>
              <a:rPr lang="en-US" dirty="0" smtClean="0"/>
              <a:t>It is NOT OK to give up before trying</a:t>
            </a:r>
          </a:p>
          <a:p>
            <a:endParaRPr lang="en-US" dirty="0"/>
          </a:p>
          <a:p>
            <a:r>
              <a:rPr lang="en-US" dirty="0" smtClean="0"/>
              <a:t>Rehearsal is the key</a:t>
            </a:r>
          </a:p>
          <a:p>
            <a:pPr lvl="1"/>
            <a:r>
              <a:rPr lang="en-US" dirty="0" smtClean="0"/>
              <a:t>Get your friend to help you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042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DEMO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99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defense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82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385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Grad Student Seminar</vt:lpstr>
      <vt:lpstr>Material Download</vt:lpstr>
      <vt:lpstr>Thesis proposal exam</vt:lpstr>
      <vt:lpstr>Why?</vt:lpstr>
      <vt:lpstr>Goal of Proposal Exam?</vt:lpstr>
      <vt:lpstr>Good Proposal</vt:lpstr>
      <vt:lpstr>Q&amp;A Session in Proposal Exam</vt:lpstr>
      <vt:lpstr>LIVE DEMO</vt:lpstr>
      <vt:lpstr>Thesis defense</vt:lpstr>
      <vt:lpstr>Easier than the Proposal (Usually)</vt:lpstr>
      <vt:lpstr>Goal</vt:lpstr>
      <vt:lpstr>Good defense</vt:lpstr>
      <vt:lpstr>Q&amp;A Session in Thesis Defense</vt:lpstr>
      <vt:lpstr>Possible Questions</vt:lpstr>
      <vt:lpstr>LIVE 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</dc:creator>
  <cp:lastModifiedBy>dae</cp:lastModifiedBy>
  <cp:revision>27</cp:revision>
  <dcterms:created xsi:type="dcterms:W3CDTF">2014-08-23T14:41:08Z</dcterms:created>
  <dcterms:modified xsi:type="dcterms:W3CDTF">2015-08-08T17:35:57Z</dcterms:modified>
</cp:coreProperties>
</file>