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EA3B-1C2A-4D51-8E0C-9A3905A84E15}" type="datetimeFigureOut">
              <a:rPr lang="th-TH" smtClean="0"/>
              <a:pPr/>
              <a:t>16/07/55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0893-DB83-43AE-9B91-7D6EDF94591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Problem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bitmap of aerial photographer of archipelago (chain of islands)</a:t>
            </a:r>
          </a:p>
          <a:p>
            <a:pPr lvl="1"/>
            <a:r>
              <a:rPr lang="en-US" dirty="0" smtClean="0"/>
              <a:t>Bitmap is black &amp; white</a:t>
            </a:r>
          </a:p>
          <a:p>
            <a:pPr lvl="2"/>
            <a:r>
              <a:rPr lang="en-US" dirty="0" smtClean="0"/>
              <a:t>White means land</a:t>
            </a:r>
          </a:p>
          <a:p>
            <a:pPr lvl="2"/>
            <a:r>
              <a:rPr lang="en-US" dirty="0" smtClean="0"/>
              <a:t>Black means sea</a:t>
            </a:r>
          </a:p>
          <a:p>
            <a:r>
              <a:rPr lang="en-US" dirty="0" smtClean="0"/>
              <a:t>Find the largest possible square land</a:t>
            </a:r>
          </a:p>
          <a:p>
            <a:pPr lvl="1"/>
            <a:endParaRPr lang="th-TH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052736"/>
            <a:ext cx="3044364" cy="56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Sub-problem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00166" y="1785926"/>
          <a:ext cx="5648340" cy="480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5043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714612" y="57150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1x1</a:t>
            </a:r>
            <a:endParaRPr lang="th-TH" sz="7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42910" y="3143248"/>
            <a:ext cx="1214446" cy="857256"/>
          </a:xfrm>
          <a:prstGeom prst="wedgeRoundRectCallout">
            <a:avLst>
              <a:gd name="adj1" fmla="val 142684"/>
              <a:gd name="adj2" fmla="val 2133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Land here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3357554" y="521495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2x2</a:t>
            </a:r>
            <a:endParaRPr lang="th-TH" sz="2400" dirty="0"/>
          </a:p>
        </p:txBody>
      </p:sp>
      <p:sp>
        <p:nvSpPr>
          <p:cNvPr id="11" name="Rectangle 10"/>
          <p:cNvSpPr/>
          <p:nvPr/>
        </p:nvSpPr>
        <p:spPr>
          <a:xfrm>
            <a:off x="3286116" y="564357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1x1</a:t>
            </a:r>
            <a:endParaRPr lang="th-TH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b2[x][y] </a:t>
            </a:r>
            <a:r>
              <a:rPr lang="th-TH" dirty="0" smtClean="0"/>
              <a:t>ขนาดของสี่เหลี่ยมจัตุรัสใหญ่ที่สุด ที่มีมุมล่างขวาอยู่ที่ตำแหน่ง</a:t>
            </a:r>
            <a:r>
              <a:rPr lang="en-US" dirty="0" smtClean="0"/>
              <a:t> </a:t>
            </a:r>
            <a:r>
              <a:rPr lang="en-US" dirty="0" err="1" smtClean="0"/>
              <a:t>x,y</a:t>
            </a:r>
            <a:r>
              <a:rPr lang="en-US" dirty="0" smtClean="0"/>
              <a:t> (input </a:t>
            </a:r>
            <a:r>
              <a:rPr lang="th-TH" dirty="0" smtClean="0"/>
              <a:t>คือ </a:t>
            </a:r>
            <a:r>
              <a:rPr lang="en-US" dirty="0" smtClean="0"/>
              <a:t>Land[x][y], m, n)</a:t>
            </a:r>
          </a:p>
          <a:p>
            <a:r>
              <a:rPr lang="en-US" dirty="0" smtClean="0"/>
              <a:t>Biggest[</a:t>
            </a:r>
            <a:r>
              <a:rPr lang="en-US" dirty="0" err="1" smtClean="0"/>
              <a:t>x,y</a:t>
            </a:r>
            <a:r>
              <a:rPr lang="en-US" dirty="0" smtClean="0"/>
              <a:t>] =</a:t>
            </a:r>
          </a:p>
          <a:p>
            <a:pPr lvl="1"/>
            <a:r>
              <a:rPr lang="en-US" dirty="0" smtClean="0"/>
              <a:t>Min(Biggest[x+1,y+1],   		</a:t>
            </a:r>
          </a:p>
          <a:p>
            <a:pPr lvl="1">
              <a:buNone/>
            </a:pPr>
            <a:r>
              <a:rPr lang="en-US" dirty="0" smtClean="0"/>
              <a:t>			Biggest[x   ,y+1],</a:t>
            </a:r>
          </a:p>
          <a:p>
            <a:pPr lvl="1">
              <a:buNone/>
            </a:pPr>
            <a:r>
              <a:rPr lang="en-US" dirty="0" smtClean="0"/>
              <a:t>			Biggest[x+1,y  ]) + 1 if Land[</a:t>
            </a:r>
            <a:r>
              <a:rPr lang="en-US" dirty="0" err="1" smtClean="0"/>
              <a:t>x,y</a:t>
            </a:r>
            <a:r>
              <a:rPr lang="en-US" dirty="0" smtClean="0"/>
              <a:t>]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0		if not land[</a:t>
            </a:r>
            <a:r>
              <a:rPr lang="en-US" dirty="0" err="1" smtClean="0"/>
              <a:t>x,y</a:t>
            </a:r>
            <a:r>
              <a:rPr lang="en-US" dirty="0" smtClean="0"/>
              <a:t>]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959061"/>
              </p:ext>
            </p:extLst>
          </p:nvPr>
        </p:nvGraphicFramePr>
        <p:xfrm>
          <a:off x="2987824" y="4897437"/>
          <a:ext cx="2333619" cy="19605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873"/>
                <a:gridCol w="777873"/>
                <a:gridCol w="777873"/>
              </a:tblGrid>
              <a:tr h="653521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53521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53521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4000496" y="6000768"/>
            <a:ext cx="714380" cy="1588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357686" y="5643578"/>
            <a:ext cx="857256" cy="1588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4393405" y="5679297"/>
            <a:ext cx="714380" cy="642942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Sub-problem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00166" y="1785926"/>
          <a:ext cx="5648340" cy="480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th-TH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th-TH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5043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th-TH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th-TH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th-TH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th-TH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th-TH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Problem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2D array of </a:t>
            </a:r>
            <a:r>
              <a:rPr lang="en-US" dirty="0" err="1" smtClean="0"/>
              <a:t>boolean</a:t>
            </a:r>
            <a:r>
              <a:rPr lang="en-US" dirty="0" smtClean="0"/>
              <a:t> called “Land”</a:t>
            </a:r>
          </a:p>
          <a:p>
            <a:pPr lvl="2"/>
            <a:r>
              <a:rPr lang="en-US" dirty="0" smtClean="0"/>
              <a:t>Size m x n</a:t>
            </a:r>
          </a:p>
          <a:p>
            <a:pPr lvl="2"/>
            <a:r>
              <a:rPr lang="en-US" dirty="0" smtClean="0"/>
              <a:t>Land[x][y] is true means location </a:t>
            </a:r>
            <a:r>
              <a:rPr lang="en-US" dirty="0" err="1" smtClean="0"/>
              <a:t>x,y</a:t>
            </a:r>
            <a:r>
              <a:rPr lang="en-US" dirty="0" smtClean="0"/>
              <a:t> is a land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err="1" smtClean="0"/>
              <a:t>x,y</a:t>
            </a:r>
            <a:r>
              <a:rPr lang="en-US" dirty="0" smtClean="0"/>
              <a:t> the top-left coordinate of the largest square land and s, the size of the largest square land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00166" y="1785926"/>
          <a:ext cx="5648340" cy="480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5043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-1071602" y="4214818"/>
            <a:ext cx="4429156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1472" y="1357298"/>
            <a:ext cx="78581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(0,0)</a:t>
            </a:r>
            <a:endParaRPr lang="th-TH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4071942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Y-axis</a:t>
            </a:r>
            <a:endParaRPr lang="th-TH" sz="1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16068" y="1428736"/>
            <a:ext cx="54277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00496" y="1071546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x-axis</a:t>
            </a:r>
            <a:endParaRPr lang="th-TH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Some of 2x2 square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00166" y="1785926"/>
          <a:ext cx="5648340" cy="480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5043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43108" y="3286124"/>
            <a:ext cx="9286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2x2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3857620" y="4286256"/>
            <a:ext cx="9286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2x2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2714612" y="5214950"/>
            <a:ext cx="9286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2x2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5500694" y="3286124"/>
            <a:ext cx="9286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2x2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: The largest square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00166" y="1785926"/>
          <a:ext cx="5648340" cy="480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5043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14612" y="4286256"/>
            <a:ext cx="2071702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x 4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00166" y="1785926"/>
          <a:ext cx="5648340" cy="480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5043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14612" y="4786322"/>
            <a:ext cx="150019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3x3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3286116" y="4286256"/>
            <a:ext cx="150019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3x3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5000628" y="2857496"/>
            <a:ext cx="150019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3x3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Sub-problem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be our </a:t>
            </a:r>
            <a:r>
              <a:rPr lang="en-US" dirty="0" err="1" smtClean="0"/>
              <a:t>subproblem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Smaller maps?</a:t>
            </a:r>
          </a:p>
          <a:p>
            <a:pPr lvl="1"/>
            <a:r>
              <a:rPr lang="en-US" dirty="0" smtClean="0"/>
              <a:t>Divide maps by half?</a:t>
            </a:r>
          </a:p>
          <a:p>
            <a:pPr lvl="1"/>
            <a:r>
              <a:rPr lang="en-US" dirty="0" smtClean="0"/>
              <a:t>Smaller square?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Sub-problem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find all possible square?</a:t>
            </a:r>
          </a:p>
          <a:p>
            <a:pPr lvl="1"/>
            <a:r>
              <a:rPr lang="en-US" dirty="0" smtClean="0"/>
              <a:t>How the solution of n x n square constitute the solution of (n+1) x (n+1)?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Sub-problem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00166" y="1785926"/>
          <a:ext cx="5648340" cy="480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  <a:gridCol w="56483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5043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  <a:tr h="4748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14612" y="4786322"/>
            <a:ext cx="150019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t" anchorCtr="0"/>
          <a:lstStyle/>
          <a:p>
            <a:pPr algn="ctr"/>
            <a:r>
              <a:rPr lang="en-US" dirty="0" smtClean="0"/>
              <a:t>3x3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3286116" y="4286256"/>
            <a:ext cx="150019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3x3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3357554" y="4786322"/>
            <a:ext cx="150019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3x3</a:t>
            </a:r>
            <a:endParaRPr lang="th-TH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42910" y="3143248"/>
            <a:ext cx="1214446" cy="857256"/>
          </a:xfrm>
          <a:prstGeom prst="wedgeRoundRectCallout">
            <a:avLst>
              <a:gd name="adj1" fmla="val 120628"/>
              <a:gd name="adj2" fmla="val 1045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Land here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902</Words>
  <Application>Microsoft Office PowerPoint</Application>
  <PresentationFormat>On-screen Show (4:3)</PresentationFormat>
  <Paragraphs>756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Island Problem</vt:lpstr>
      <vt:lpstr>Island Problem</vt:lpstr>
      <vt:lpstr>Example</vt:lpstr>
      <vt:lpstr>Example : Some of 2x2 square</vt:lpstr>
      <vt:lpstr>Solution : The largest square</vt:lpstr>
      <vt:lpstr>Example</vt:lpstr>
      <vt:lpstr>Sub-problem</vt:lpstr>
      <vt:lpstr>Sub-problem</vt:lpstr>
      <vt:lpstr>Sub-problem</vt:lpstr>
      <vt:lpstr>Sub-problem</vt:lpstr>
      <vt:lpstr>Recursion</vt:lpstr>
      <vt:lpstr>Sub-problem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Island Problem</dc:title>
  <dc:creator>iLLuSioN</dc:creator>
  <cp:lastModifiedBy>dae</cp:lastModifiedBy>
  <cp:revision>4</cp:revision>
  <dcterms:created xsi:type="dcterms:W3CDTF">2010-07-21T00:40:48Z</dcterms:created>
  <dcterms:modified xsi:type="dcterms:W3CDTF">2012-07-16T06:48:52Z</dcterms:modified>
</cp:coreProperties>
</file>